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CC5667-80C9-4C62-8D79-5E122E171C61}" type="datetimeFigureOut">
              <a:rPr lang="ru-RU" smtClean="0"/>
              <a:pPr/>
              <a:t>23.11.2011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56921A-F0C3-4497-A937-7302C8C953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Легкая  атлетика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Легкоатлетические упражнения проводились с целью физической подготовки, а также для проведения состязаний ещё в глубокой древности. Но история лёгкой атлетики, как принято считать, началась с соревнований в беге на олимпийских играх Древней Греции (776 год до нашей эры).</a:t>
            </a:r>
            <a:endParaRPr lang="ru-RU" dirty="0"/>
          </a:p>
        </p:txBody>
      </p:sp>
      <p:pic>
        <p:nvPicPr>
          <p:cNvPr id="5" name="Содержимое 4" descr="древняя атлетика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70500" y="2357430"/>
            <a:ext cx="3087714" cy="252810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57676" cy="4525963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Современная лёгкая атлетика начала свой путь с отдельных попыток в разных странах проводить соревнования в беге, прыжках и метаниях. Зафиксированы результаты в прыжке с шестом в 1789 г. (1 м 83 см, Д. Буш, Германия), в беге на одну милю в 1792 г. (5.52,0, Ф. </a:t>
            </a:r>
            <a:r>
              <a:rPr lang="ru-RU" dirty="0" err="1" smtClean="0"/>
              <a:t>Поуэлл</a:t>
            </a:r>
            <a:r>
              <a:rPr lang="ru-RU" dirty="0" smtClean="0"/>
              <a:t>, Великобритания) и 440 ярдов в 1830 г. (2.06,0, А. Вуд, Великобритания), в прыжке в высоту в 1827 г. (1.57,5, А. Уилсон, Великобритания), в метании молота в 1838 г. (19 м 71 см, Район, Ирландия), в толкании ядра в 1839 г. (8 м 61 см, Т. </a:t>
            </a:r>
            <a:r>
              <a:rPr lang="ru-RU" dirty="0" err="1" smtClean="0"/>
              <a:t>Каррадис</a:t>
            </a:r>
            <a:r>
              <a:rPr lang="ru-RU" dirty="0" smtClean="0"/>
              <a:t>, Канада) и др. Считается, что начало истории современной лёгкой атлетики положили соревнования в беге на дистанцию около 2 км учащихся колледжа в г. Регби (Англия) в 1837 г., после чего такие соревнования стали проводиться в других учебных заведениях Англии.</a:t>
            </a:r>
            <a:endParaRPr lang="ru-RU" dirty="0"/>
          </a:p>
        </p:txBody>
      </p:sp>
      <p:pic>
        <p:nvPicPr>
          <p:cNvPr id="5" name="Содержимое 4" descr="1111111111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905500" y="2143116"/>
            <a:ext cx="2881342" cy="227480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Начало распространению лёгкой атлетики в России было положено в 1888 г., когда в </a:t>
            </a:r>
            <a:r>
              <a:rPr lang="ru-RU" dirty="0" err="1" smtClean="0"/>
              <a:t>Тярлево</a:t>
            </a:r>
            <a:r>
              <a:rPr lang="ru-RU" dirty="0" smtClean="0"/>
              <a:t>, близ Петербурга, был организован спортивный кружок. В том же году там было проведено первое в России соревнование по бегу. Впервые первенство России по лёгкой атлетике проходило в 1908г. В нём приняли участие около 50 спортсменов.</a:t>
            </a:r>
          </a:p>
          <a:p>
            <a:r>
              <a:rPr lang="ru-RU" dirty="0" smtClean="0"/>
              <a:t>В 1911 г. создаётся Всероссийский союз любителей лёгкой атлетики, объединивший около 20 спортивных лиг Петербурга, Москвы, Киева, Риги и других городов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После Великой Октябрьской социалистической революции большую роль в развитии лёгкой атлетики сыграл Всевобуч. По его инициативе в ряде городов состоялись крупные соревнования, в программе которых главное место отводилось лёгкой атлетике: в Омске — I Сибирская олимпиада, в Екатеринбурге — I Приуральская олимпиада, в Ташкенте — Среднеазиатская, в Минеральных Водах — </a:t>
            </a:r>
            <a:r>
              <a:rPr lang="ru-RU" dirty="0" err="1" smtClean="0"/>
              <a:t>Северо-Кавказская</a:t>
            </a:r>
            <a:r>
              <a:rPr lang="ru-RU" dirty="0" smtClean="0"/>
              <a:t>. В 1922 г. в Москве впервые было проведено первенство РСФСР по лёгкой атлетике. Первые международные состязания советских легкоатлетов состоялись в 1923 г. Они встретились со спортсменами рабочего спортивного союза Финляндии</a:t>
            </a:r>
            <a:endParaRPr lang="ru-RU" dirty="0"/>
          </a:p>
        </p:txBody>
      </p:sp>
      <p:pic>
        <p:nvPicPr>
          <p:cNvPr id="5" name="Содержимое 4" descr=";;;;;;;;;;;;;;;;;;;;;;;;;;;;;;;;;;;;;;;;;;;;;;;;;;;;;;;;;;;;;;;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00694" y="1571612"/>
            <a:ext cx="2928957" cy="40005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/>
              <a:t>Организация</a:t>
            </a:r>
          </a:p>
          <a:p>
            <a:r>
              <a:rPr lang="ru-RU" dirty="0" smtClean="0"/>
              <a:t>Высшим руководящим органом регулирующим проведение соревнований и развитием лёгкой атлетики как вида спорта является: Международная ассоциация легкоатлетических федераций (IAAF). IAAF определяет международные правила проведения соревнований и ведёт мировой рейтинг ведущих спортсменов легкоатлетов. Главные старты проводимые под эгидой IAAF — это соревнования по лёгкой атлетике в программе Олимпийских игр, а также Чемпионаты мира на открытых стадионах и в закрытых помещениях.</a:t>
            </a:r>
          </a:p>
          <a:p>
            <a:r>
              <a:rPr lang="ru-RU" dirty="0" smtClean="0"/>
              <a:t>Крупнейшие региональные организации:</a:t>
            </a:r>
          </a:p>
          <a:p>
            <a:r>
              <a:rPr lang="ru-RU" dirty="0" smtClean="0"/>
              <a:t>EAA (англ.) — </a:t>
            </a:r>
            <a:r>
              <a:rPr lang="ru-RU" dirty="0" err="1" smtClean="0"/>
              <a:t>European</a:t>
            </a:r>
            <a:r>
              <a:rPr lang="ru-RU" dirty="0" smtClean="0"/>
              <a:t> </a:t>
            </a:r>
            <a:r>
              <a:rPr lang="ru-RU" dirty="0" err="1" smtClean="0"/>
              <a:t>Athleti</a:t>
            </a:r>
            <a:r>
              <a:rPr lang="en-US" dirty="0" smtClean="0"/>
              <a:t>k</a:t>
            </a:r>
            <a:r>
              <a:rPr lang="ru-RU" dirty="0" smtClean="0"/>
              <a:t> </a:t>
            </a:r>
            <a:r>
              <a:rPr lang="ru-RU" dirty="0" err="1" smtClean="0"/>
              <a:t>Associatio</a:t>
            </a:r>
            <a:r>
              <a:rPr lang="en-US" dirty="0" smtClean="0"/>
              <a:t>n</a:t>
            </a:r>
            <a:r>
              <a:rPr lang="ru-RU" dirty="0" smtClean="0"/>
              <a:t> — Европейская ассоциация лёгкой атлетики под эгидой которой проводятся Чемпионаты Европы (открытый и закрытый).</a:t>
            </a:r>
          </a:p>
          <a:p>
            <a:r>
              <a:rPr lang="ru-RU" dirty="0" smtClean="0"/>
              <a:t>USA T&amp;F (англ.) USA </a:t>
            </a:r>
            <a:r>
              <a:rPr lang="ru-RU" dirty="0" err="1" smtClean="0"/>
              <a:t>Track</a:t>
            </a:r>
            <a:r>
              <a:rPr lang="ru-RU" dirty="0" smtClean="0"/>
              <a:t> </a:t>
            </a:r>
            <a:r>
              <a:rPr lang="ru-RU" dirty="0" err="1" smtClean="0"/>
              <a:t>and</a:t>
            </a:r>
            <a:r>
              <a:rPr lang="ru-RU" dirty="0" smtClean="0"/>
              <a:t> </a:t>
            </a:r>
            <a:r>
              <a:rPr lang="ru-RU" dirty="0" err="1" smtClean="0"/>
              <a:t>Field</a:t>
            </a:r>
            <a:r>
              <a:rPr lang="ru-RU" dirty="0" smtClean="0"/>
              <a:t> — Ассоциация лёгкой атлетики США</a:t>
            </a:r>
          </a:p>
          <a:p>
            <a:r>
              <a:rPr lang="ru-RU" dirty="0" smtClean="0"/>
              <a:t>Всероссийская Федерация Лёгкой Атлетики</a:t>
            </a:r>
            <a:endParaRPr lang="ru-RU" dirty="0"/>
          </a:p>
        </p:txBody>
      </p:sp>
      <p:pic>
        <p:nvPicPr>
          <p:cNvPr id="5" name="Содержимое 4" descr="атлетика.bmp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86446" y="2285992"/>
            <a:ext cx="2824190" cy="368142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164</Words>
  <Application>Microsoft Office PowerPoint</Application>
  <PresentationFormat>Экран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Легкая  атлетика</vt:lpstr>
      <vt:lpstr>Слайд 2</vt:lpstr>
      <vt:lpstr>Слайд 3</vt:lpstr>
      <vt:lpstr>Слайд 4</vt:lpstr>
      <vt:lpstr>Слайд 5</vt:lpstr>
      <vt:lpstr>Организация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Легкая  атлетика</dc:title>
  <dc:creator>hp</dc:creator>
  <cp:lastModifiedBy>hp</cp:lastModifiedBy>
  <cp:revision>6</cp:revision>
  <dcterms:created xsi:type="dcterms:W3CDTF">2011-11-23T18:11:39Z</dcterms:created>
  <dcterms:modified xsi:type="dcterms:W3CDTF">2011-11-23T19:31:08Z</dcterms:modified>
</cp:coreProperties>
</file>