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209FAA-530B-4DA0-9727-AD62CEB4FD8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8B2510-0DD8-4787-9987-6F7A41E254D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"/>
        <p:txBody>
          <a:bodyPr/>
          <a:lstStyle/>
          <a:p>
            <a:r>
              <a:rPr lang="ru-RU" dirty="0" smtClean="0"/>
              <a:t>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от греч. </a:t>
            </a:r>
            <a:r>
              <a:rPr lang="ru-RU" dirty="0" smtClean="0"/>
              <a:t>[</a:t>
            </a:r>
            <a:r>
              <a:rPr lang="ru-RU" dirty="0" err="1" smtClean="0"/>
              <a:t>gymnazo</a:t>
            </a:r>
            <a:r>
              <a:rPr lang="ru-RU" dirty="0" smtClean="0"/>
              <a:t>] — упражняю, тренирую; по другой версии от древнегреческого слова </a:t>
            </a:r>
            <a:r>
              <a:rPr lang="ru-RU" dirty="0" smtClean="0"/>
              <a:t>[</a:t>
            </a:r>
            <a:r>
              <a:rPr lang="ru-RU" dirty="0" err="1" smtClean="0"/>
              <a:t>gymnos</a:t>
            </a:r>
            <a:r>
              <a:rPr lang="ru-RU" dirty="0" smtClean="0"/>
              <a:t>], то есть «голый», «обнаженный») — один из наиболее популярных видов </a:t>
            </a:r>
            <a:r>
              <a:rPr lang="ru-RU" dirty="0" smtClean="0"/>
              <a:t>спорта</a:t>
            </a:r>
            <a:r>
              <a:rPr lang="ru-RU" dirty="0" smtClean="0"/>
              <a:t> и физической культуры.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Гимнастика как вид спорта и цельная система физического воспитания зародилась в Древней Греции. О благотворном влиянии регулярных занятий гимнастикой на гармоничное развитие личности писали и говорили Гомер, Аристотель и Платон. </a:t>
            </a:r>
            <a:endParaRPr lang="ru-RU" dirty="0" smtClean="0"/>
          </a:p>
          <a:p>
            <a:r>
              <a:rPr lang="ru-RU" dirty="0" smtClean="0"/>
              <a:t>В XVIII - начале XIX вв. в Германии формируется система </a:t>
            </a:r>
            <a:r>
              <a:rPr lang="ru-RU" dirty="0" err="1" smtClean="0"/>
              <a:t>физвоспитания</a:t>
            </a:r>
            <a:r>
              <a:rPr lang="ru-RU" dirty="0" smtClean="0"/>
              <a:t>, в основу которой была положена гимнастика. Зачинателем немецкого гимнастического движения стал Ф.Л. Ян. Он значительно расширил «гимнастическую область» и изобрел новые упражнения и снаряды (включая перекладину и брусья), заложив тем самым основы современной спортивной гимнастики. В 1811 Ян открыл первую гимнастическую площадку (недалеко от Берлина), а пять лет спустя опубликовал - вместе с одним из своих учеников </a:t>
            </a:r>
            <a:r>
              <a:rPr lang="ru-RU" dirty="0" err="1" smtClean="0"/>
              <a:t>Е.Айзеленом</a:t>
            </a:r>
            <a:r>
              <a:rPr lang="ru-RU" dirty="0" smtClean="0"/>
              <a:t> - книгу Немецкая гимнастика: в ней содержались описания основных упражнений и необходимые методические рекомендации. Приблизительно к этому времени относятся и первые публичные выступления гимнастов.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 1982 создается Европейский гимнастический союз (УЕЖ). Чемпионат Европы 1986 в Германии стал первым, который Союз организовал и провел самостоятельно - без помощи Международной Федерации (в том же году в состав УЕЖ вступил СССР).</a:t>
            </a:r>
          </a:p>
          <a:p>
            <a:pPr fontAlgn="base"/>
            <a:r>
              <a:rPr lang="ru-RU" dirty="0" smtClean="0"/>
              <a:t>В настоящее время в Союз входит 46 стран. УЕЖ - одно из самых многочисленных и активных спортивных объединений континента. Помимо чемпионата, разыгрывается Кубок Европы, проводится множество других соревнований (для разных возрастных групп), фестивалей и других мероприятий, связанных со спортивной гимнастикой.</a:t>
            </a:r>
          </a:p>
          <a:p>
            <a:pPr fontAlgn="base"/>
            <a:r>
              <a:rPr lang="ru-RU" dirty="0" smtClean="0"/>
              <a:t>Самый титулованный «европеец» среди гимнастов - югослав Мирослав </a:t>
            </a:r>
            <a:r>
              <a:rPr lang="ru-RU" dirty="0" err="1" smtClean="0"/>
              <a:t>Церар</a:t>
            </a:r>
            <a:r>
              <a:rPr lang="ru-RU" dirty="0" smtClean="0"/>
              <a:t>, дважды выигрывавший звание абсолютного чемпиона континента и завоевавший, в общей сложности, 21 медаль (из них 9 золотых).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гимнастики: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Спортивная</a:t>
            </a:r>
          </a:p>
          <a:p>
            <a:r>
              <a:rPr lang="ru-RU" sz="2000" dirty="0" smtClean="0"/>
              <a:t>Художественная</a:t>
            </a:r>
          </a:p>
          <a:p>
            <a:r>
              <a:rPr lang="ru-RU" sz="2000" dirty="0" smtClean="0"/>
              <a:t>Командная</a:t>
            </a:r>
          </a:p>
          <a:p>
            <a:r>
              <a:rPr lang="ru-RU" sz="2000" dirty="0" smtClean="0"/>
              <a:t>Также существует акробатическая гимнастика. Она включает в себя три группы упражнений: акробатические прыжки, парные и групповые упражнения.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Оздоровительные </a:t>
            </a:r>
            <a:r>
              <a:rPr lang="ru-RU" sz="2000" dirty="0" smtClean="0"/>
              <a:t>виды гимнастики </a:t>
            </a:r>
            <a:r>
              <a:rPr lang="ru-RU" sz="2000" dirty="0" smtClean="0"/>
              <a:t>предусматривают </a:t>
            </a:r>
            <a:r>
              <a:rPr lang="ru-RU" sz="2000" dirty="0" smtClean="0"/>
              <a:t>выполнение упражнений в режиме дня в виде упражнений утренней гимнастики, </a:t>
            </a:r>
            <a:r>
              <a:rPr lang="ru-RU" sz="2000" dirty="0" smtClean="0"/>
              <a:t>физкультуры в </a:t>
            </a:r>
            <a:r>
              <a:rPr lang="ru-RU" sz="2000" dirty="0" smtClean="0"/>
              <a:t>учебных заведениях и на производстве. Существует несколько видов оздоровительной гимнастики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Гигиеническая гимнастика — используется для сохранения и укрепления здоровья, поддержания на высоком уровне физической и умственной работоспособности, общественной активности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Ритмическая гимнастика — разновидность оздоровительной гимнастики. Важным элементом ритмической гимнастики является музыкальное сопровождение.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itnes-tula.ru/wp-content/uploads/2012/01/5b615fc1512d93a892994d6008b7fd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156460" cy="3048000"/>
          </a:xfrm>
          <a:prstGeom prst="rect">
            <a:avLst/>
          </a:prstGeom>
          <a:noFill/>
        </p:spPr>
      </p:pic>
      <p:pic>
        <p:nvPicPr>
          <p:cNvPr id="1026" name="Picture 2" descr="http://maximodelizm.com.ua/uploads/000e/15/b8/9134-4-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168" y="3643314"/>
            <a:ext cx="2084832" cy="3214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33289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вид спорта, включающий соревнования на гимнастических снарядах, в вольных упражнениях и в опорных прыжках. В современной программе гимнастического многоборья: для женщин — на брусьях разной высоты, бревне, </a:t>
            </a:r>
            <a:r>
              <a:rPr lang="ru-RU" sz="2000" dirty="0" smtClean="0"/>
              <a:t>в опорных </a:t>
            </a:r>
            <a:r>
              <a:rPr lang="ru-RU" sz="2000" dirty="0" smtClean="0"/>
              <a:t>прыжках, вольных упражнениях; для мужчин — в вольных упражнениях, опорных прыжках, на коне, кольцах</a:t>
            </a:r>
            <a:r>
              <a:rPr lang="ru-RU" sz="2000" dirty="0" smtClean="0"/>
              <a:t>, параллельных </a:t>
            </a:r>
            <a:r>
              <a:rPr lang="ru-RU" sz="2000" dirty="0" smtClean="0"/>
              <a:t>брусьях и </a:t>
            </a:r>
            <a:r>
              <a:rPr lang="ru-RU" sz="2000" dirty="0" smtClean="0"/>
              <a:t>перекладине.</a:t>
            </a:r>
          </a:p>
          <a:p>
            <a:r>
              <a:rPr lang="ru-RU" sz="2000" dirty="0" smtClean="0"/>
              <a:t>В </a:t>
            </a:r>
            <a:r>
              <a:rPr lang="ru-RU" sz="2000" dirty="0" smtClean="0"/>
              <a:t>программе Олимпийских </a:t>
            </a:r>
            <a:r>
              <a:rPr lang="ru-RU" sz="2000" dirty="0" smtClean="0"/>
              <a:t>игр с 1896 года.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olymps.ru/wp-content/gallery/beijing_best/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429000"/>
            <a:ext cx="4064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86" name="Picture 2" descr="http://www.mosaica.ru/sites/default/files/news/preview/2011/10/27/ni_1ff98e618399d16e1134a6279c9e92f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429000"/>
            <a:ext cx="39624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714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вид спорта, </a:t>
            </a:r>
            <a:r>
              <a:rPr lang="ru-RU" sz="2400" dirty="0" smtClean="0"/>
              <a:t>подразумевающий выполнение </a:t>
            </a:r>
            <a:r>
              <a:rPr lang="ru-RU" sz="2400" dirty="0" smtClean="0"/>
              <a:t>под музыку различных гимнастических и танцевальных упражнений без предмета, а также с предметом (</a:t>
            </a:r>
            <a:r>
              <a:rPr lang="ru-RU" sz="2400" dirty="0" smtClean="0"/>
              <a:t>скакалка,</a:t>
            </a:r>
            <a:r>
              <a:rPr lang="ru-RU" sz="2400" dirty="0" smtClean="0"/>
              <a:t> </a:t>
            </a:r>
            <a:r>
              <a:rPr lang="ru-RU" sz="2400" dirty="0" smtClean="0"/>
              <a:t>обруч</a:t>
            </a:r>
            <a:r>
              <a:rPr lang="ru-RU" sz="2400" dirty="0" smtClean="0"/>
              <a:t>, мяч, </a:t>
            </a:r>
            <a:r>
              <a:rPr lang="ru-RU" sz="2400" dirty="0" smtClean="0"/>
              <a:t>булавы,</a:t>
            </a:r>
            <a:r>
              <a:rPr lang="ru-RU" sz="2400" dirty="0" smtClean="0"/>
              <a:t> лента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 С 1985 года — олимпийский вид спорта.</a:t>
            </a: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www.dzu-dzu.ru/sites/default/files/image4369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71744"/>
            <a:ext cx="2926080" cy="2194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4" descr="http://cs5455.vkontakte.ru/u50311931/-14/x_da3121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928934"/>
            <a:ext cx="2823210" cy="3714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0" name="Picture 2" descr="http://www.promenade-dance.ru/sites/default/files/12193969678192208pekin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549140"/>
            <a:ext cx="3486150" cy="23088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52"/>
            <a:ext cx="8229600" cy="26432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</a:t>
            </a:r>
            <a:r>
              <a:rPr lang="ru-RU" sz="2000" dirty="0" smtClean="0"/>
              <a:t>групповых выступлениях используются или один предмет (например, пять мячей, пять пар булав), или одновременно два вида предметов (например, обручи и мячи</a:t>
            </a:r>
            <a:r>
              <a:rPr lang="ru-RU" sz="2000" dirty="0" smtClean="0"/>
              <a:t>).</a:t>
            </a:r>
            <a:endParaRPr lang="ru-RU" sz="2000" dirty="0" smtClean="0"/>
          </a:p>
          <a:p>
            <a:r>
              <a:rPr lang="ru-RU" sz="2000" dirty="0" smtClean="0"/>
              <a:t>Все упражнения идут под музыкальное сопровождение. К</a:t>
            </a:r>
            <a:r>
              <a:rPr lang="ru-RU" sz="2000" dirty="0" smtClean="0"/>
              <a:t>аждое </a:t>
            </a:r>
            <a:r>
              <a:rPr lang="ru-RU" sz="2000" dirty="0" smtClean="0"/>
              <a:t>упражнение должно быть не более полутора минут. Соревнования проходят на гимнастическом ковре размером 13х13 метров. Классическое многоборье (4 упражнения) — олимпийская дисциплина.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.liveinternet.ru/images/attach/c/2/70/10/70010178_va_080825_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33800"/>
            <a:ext cx="45720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Командная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275749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Командная гимнастика появилась в Скандинавии. Там командная гимнастика признавалась главным видом гимнастики на протяжении двадцати лет. Первое официальное соревнование по командной гимнастике состоялось в 1996 году. Команды в данном виде гимнастике могут как состоять только из мужчин или женщин, так и быть </a:t>
            </a:r>
            <a:r>
              <a:rPr lang="ru-RU" sz="2000" dirty="0" smtClean="0"/>
              <a:t>смешанными</a:t>
            </a:r>
            <a:r>
              <a:rPr lang="ru-RU" sz="2000" dirty="0" smtClean="0"/>
              <a:t>. Командная  гимнастика состоит из 3-х </a:t>
            </a:r>
            <a:r>
              <a:rPr lang="ru-RU" sz="2000" dirty="0" smtClean="0"/>
              <a:t>видов. Это </a:t>
            </a:r>
            <a:r>
              <a:rPr lang="ru-RU" sz="2000" dirty="0" smtClean="0"/>
              <a:t>вольные упражнения, а также акробатические прыжки и прыжки с использованием мини-батута. Число членов команды варьируется от шести до двенадцати.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501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Гимнастика</vt:lpstr>
      <vt:lpstr>История</vt:lpstr>
      <vt:lpstr>История</vt:lpstr>
      <vt:lpstr>Виды гимнастики:</vt:lpstr>
      <vt:lpstr>Спортивная гимнастика</vt:lpstr>
      <vt:lpstr>Художественная гимнастика</vt:lpstr>
      <vt:lpstr>Слайд 7</vt:lpstr>
      <vt:lpstr>Командная гимнастика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</dc:title>
  <dc:creator>XTreme.ws</dc:creator>
  <cp:lastModifiedBy>XTreme.ws</cp:lastModifiedBy>
  <cp:revision>6</cp:revision>
  <dcterms:created xsi:type="dcterms:W3CDTF">2012-12-24T11:43:23Z</dcterms:created>
  <dcterms:modified xsi:type="dcterms:W3CDTF">2012-12-24T12:36:51Z</dcterms:modified>
</cp:coreProperties>
</file>